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83534" y="3479931"/>
            <a:ext cx="609760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20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20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5FAD4E-D236-44B7-B41C-CB35770E27B1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a oportunidades de emprego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D415AE-C578-2559-F957-C61F35001BBC}"/>
              </a:ext>
            </a:extLst>
          </p:cNvPr>
          <p:cNvSpPr txBox="1"/>
          <p:nvPr/>
        </p:nvSpPr>
        <p:spPr>
          <a:xfrm>
            <a:off x="3974298" y="3479931"/>
            <a:ext cx="609760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18288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621123" y="1275940"/>
                <a:ext cx="616106" cy="92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990880" y="1737517"/>
                <a:ext cx="9017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710081" y="1310777"/>
                <a:ext cx="6161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321592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9896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566136" y="1331040"/>
                <a:ext cx="6685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  <a:endParaRPr lang="pt-BR" sz="5400" dirty="0">
                  <a:solidFill>
                    <a:schemeClr val="bg1"/>
                  </a:solidFill>
                  <a:latin typeface="Aptos" panose="020B0004020202020204" pitchFamily="34" charset="0"/>
                </a:endParaRP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252878" y="1321592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008742" y="768022"/>
                <a:ext cx="971550" cy="19389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7649DF7-4F8A-4AA2-8DA5-058B49665480}"/>
              </a:ext>
            </a:extLst>
          </p:cNvPr>
          <p:cNvGrpSpPr/>
          <p:nvPr/>
        </p:nvGrpSpPr>
        <p:grpSpPr>
          <a:xfrm rot="5400000">
            <a:off x="2615242" y="2967945"/>
            <a:ext cx="5878800" cy="1782000"/>
            <a:chOff x="5803900" y="744535"/>
            <a:chExt cx="5877675" cy="1249365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FD49B0D-4655-4F3F-AA84-D48584554836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41" name="Seta: Pentágono 40">
                <a:extLst>
                  <a:ext uri="{FF2B5EF4-FFF2-40B4-BE49-F238E27FC236}">
                    <a16:creationId xmlns:a16="http://schemas.microsoft.com/office/drawing/2014/main" id="{9945ABEC-CA64-4421-B7F1-59703CEA053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6D43BEA-A0F8-4A02-9F63-2AD63B1C5C02}"/>
                  </a:ext>
                </a:extLst>
              </p:cNvPr>
              <p:cNvSpPr txBox="1"/>
              <p:nvPr/>
            </p:nvSpPr>
            <p:spPr>
              <a:xfrm rot="16200000">
                <a:off x="7574966" y="1322097"/>
                <a:ext cx="616106" cy="83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  <a:endParaRPr lang="pt-BR" sz="5400" dirty="0">
                  <a:solidFill>
                    <a:schemeClr val="bg1"/>
                  </a:solidFill>
                  <a:latin typeface="Aptos" panose="020B0004020202020204" pitchFamily="34" charset="0"/>
                </a:endParaRPr>
              </a:p>
            </p:txBody>
          </p: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id="{028D7532-2D96-463A-A444-FE610A5427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816739" y="1737517"/>
                <a:ext cx="9017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EA3A2C2-A7BE-4C1D-AE41-CEA9C71F7F0B}"/>
                  </a:ext>
                </a:extLst>
              </p:cNvPr>
              <p:cNvSpPr txBox="1"/>
              <p:nvPr/>
            </p:nvSpPr>
            <p:spPr>
              <a:xfrm rot="16200000">
                <a:off x="9061499" y="768207"/>
                <a:ext cx="971550" cy="19386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 capacitado</a:t>
                </a:r>
              </a:p>
            </p:txBody>
          </p:sp>
        </p:grpSp>
        <p:sp>
          <p:nvSpPr>
            <p:cNvPr id="40" name="Fluxograma: Conector 39">
              <a:extLst>
                <a:ext uri="{FF2B5EF4-FFF2-40B4-BE49-F238E27FC236}">
                  <a16:creationId xmlns:a16="http://schemas.microsoft.com/office/drawing/2014/main" id="{12A0DCB2-0A3E-4618-BDF3-D6C705DC142D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9FEC38F-1DF4-4106-A7D3-E602857D113C}"/>
              </a:ext>
            </a:extLst>
          </p:cNvPr>
          <p:cNvGrpSpPr/>
          <p:nvPr/>
        </p:nvGrpSpPr>
        <p:grpSpPr>
          <a:xfrm rot="5400000">
            <a:off x="5383233" y="3027282"/>
            <a:ext cx="5877675" cy="1781513"/>
            <a:chOff x="5803899" y="2829989"/>
            <a:chExt cx="5877675" cy="1249365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C3DD364-17AC-4926-B555-3803E859E884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48" name="Seta: Pentágono 47">
                <a:extLst>
                  <a:ext uri="{FF2B5EF4-FFF2-40B4-BE49-F238E27FC236}">
                    <a16:creationId xmlns:a16="http://schemas.microsoft.com/office/drawing/2014/main" id="{F70ED76D-0CBD-4518-AEF1-F55B2950014C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93D96768-5F9C-41CF-A287-134E0E09EFA5}"/>
                  </a:ext>
                </a:extLst>
              </p:cNvPr>
              <p:cNvSpPr txBox="1"/>
              <p:nvPr/>
            </p:nvSpPr>
            <p:spPr>
              <a:xfrm rot="16200000">
                <a:off x="7565941" y="1356944"/>
                <a:ext cx="616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AE0AE6D8-7299-4E46-899A-2CA37C4A9D6A}"/>
                  </a:ext>
                </a:extLst>
              </p:cNvPr>
              <p:cNvCxnSpPr/>
              <p:nvPr/>
            </p:nvCxnSpPr>
            <p:spPr>
              <a:xfrm>
                <a:off x="8236715" y="1321593"/>
                <a:ext cx="0" cy="901303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FEDD9DDE-4F5D-4315-9A64-727F9AAC4CB4}"/>
                  </a:ext>
                </a:extLst>
              </p:cNvPr>
              <p:cNvSpPr txBox="1"/>
              <p:nvPr/>
            </p:nvSpPr>
            <p:spPr>
              <a:xfrm rot="16200000">
                <a:off x="8974717" y="768022"/>
                <a:ext cx="971550" cy="19389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47" name="Fluxograma: Conector 46">
              <a:extLst>
                <a:ext uri="{FF2B5EF4-FFF2-40B4-BE49-F238E27FC236}">
                  <a16:creationId xmlns:a16="http://schemas.microsoft.com/office/drawing/2014/main" id="{C247FEC2-E28B-4FA4-9B31-3BD80DC78E45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-230266"/>
            <a:ext cx="7905550" cy="52065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E83F4C2-C5F3-4219-9772-5526AB615D82}"/>
              </a:ext>
            </a:extLst>
          </p:cNvPr>
          <p:cNvSpPr/>
          <p:nvPr/>
        </p:nvSpPr>
        <p:spPr>
          <a:xfrm>
            <a:off x="2143225" y="4168179"/>
            <a:ext cx="9801505" cy="188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aptos"/>
              </a:rPr>
              <a:t>Sistema de Inovação e Avanço Socioeconômico</a:t>
            </a:r>
            <a:endParaRPr lang="pt-B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6514F-125E-FA7D-87A0-6B6C7EB5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600" b="1" dirty="0">
                <a:solidFill>
                  <a:srgbClr val="92D050"/>
                </a:solidFill>
              </a:rPr>
              <a:t>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024276" y="5518526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31945" y="4597075"/>
            <a:ext cx="216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0D0D0D"/>
                </a:solidFill>
              </a:rPr>
              <a:t>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7F2C10A9-454E-1C01-0B4B-B6E6FE7C3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11254728" y="28810"/>
            <a:ext cx="846570" cy="7728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5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C73FD6-9380-3522-7196-7F512F38A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11254728" y="28810"/>
            <a:ext cx="846570" cy="7728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98C6D4-C163-9D1C-B878-E4443E845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11254728" y="28810"/>
            <a:ext cx="846570" cy="7728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364672" y="2059856"/>
            <a:ext cx="114626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  <a:p>
            <a:pPr algn="ct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84A8ED-ED05-53D6-73AC-65E3E7DF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55" y="-382163"/>
            <a:ext cx="3288746" cy="21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A3E6CD-9B56-4B23-0CAD-D188FA2C6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55" y="-382163"/>
            <a:ext cx="3288746" cy="21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 advClick="0" advTm="50">
        <p159:morph option="byObject"/>
      </p:transition>
    </mc:Choice>
    <mc:Fallback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50">
        <p159:morph option="byObject"/>
      </p:transition>
    </mc:Choice>
    <mc:Fallback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Tm="50">
        <p159:morph option="byObject"/>
      </p:transition>
    </mc:Choice>
    <mc:Fallback>
      <p:transition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Tm="150">
        <p159:morph option="byObject"/>
      </p:transition>
    </mc:Choice>
    <mc:Fallback>
      <p:transition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Tm="50">
        <p159:morph option="byObject"/>
      </p:transition>
    </mc:Choice>
    <mc:Fallback>
      <p:transition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Tm="20">
        <p159:morph option="byObject"/>
      </p:transition>
    </mc:Choice>
    <mc:Fallback>
      <p:transition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Tm="20">
        <p159:morph option="byObject"/>
      </p:transition>
    </mc:Choice>
    <mc:Fallback>
      <p:transition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Props1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1467</TotalTime>
  <Words>454</Words>
  <Application>Microsoft Office PowerPoint</Application>
  <PresentationFormat>Widescreen</PresentationFormat>
  <Paragraphs>176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Aptos</vt:lpstr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wesley silva</cp:lastModifiedBy>
  <cp:revision>42</cp:revision>
  <dcterms:created xsi:type="dcterms:W3CDTF">2024-03-27T17:17:44Z</dcterms:created>
  <dcterms:modified xsi:type="dcterms:W3CDTF">2024-06-15T22:15:45Z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